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306" y="28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35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00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6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8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17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01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59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7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83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52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182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D735C-3182-41E1-912D-FAB1AC61CE04}" type="datetimeFigureOut">
              <a:rPr lang="en-GB" smtClean="0"/>
              <a:t>26/12/2015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2E48A-929D-49F5-B321-AC1F7469A8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99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://sptr.net/files/2012/11/AH-Uncertainties.doc_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8" r="9990"/>
          <a:stretch/>
        </p:blipFill>
        <p:spPr bwMode="auto">
          <a:xfrm>
            <a:off x="-1556434" y="6816786"/>
            <a:ext cx="4713230" cy="471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bamza.ca/media/service_pics/24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1919730" y="5945271"/>
            <a:ext cx="4673070" cy="467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outhshorelearninglab.com/wp-content/uploads/2014/03/AP-Physics-835x42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r="24850"/>
          <a:stretch/>
        </p:blipFill>
        <p:spPr bwMode="auto">
          <a:xfrm>
            <a:off x="6610847" y="5945271"/>
            <a:ext cx="4672016" cy="46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frconline.co.uk/wp/wp-content/uploads/2013/03/elec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r="38890"/>
          <a:stretch/>
        </p:blipFill>
        <p:spPr bwMode="auto">
          <a:xfrm>
            <a:off x="12362995" y="827839"/>
            <a:ext cx="4672016" cy="46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x.aos.ask.com/question/aq/700px-394px/under-circumstances-can-atom-emit-photon_d938dc34732015f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7" r="21857"/>
          <a:stretch/>
        </p:blipFill>
        <p:spPr bwMode="auto">
          <a:xfrm>
            <a:off x="6611901" y="827839"/>
            <a:ext cx="4672016" cy="46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11901" y="4438823"/>
            <a:ext cx="4672543" cy="106103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Particles </a:t>
            </a:r>
            <a:r>
              <a:rPr lang="en-GB" sz="4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&amp; Radiation</a:t>
            </a: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25053" y="-12799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Measurements and their errors (page 10) 2 Particles and radiation (page 12) 3 Waves (page 17) 4 Mechanics and materials (page 21) 5 Electricity 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2362995" y="4438823"/>
            <a:ext cx="4672543" cy="106103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4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Electricity</a:t>
            </a: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11374" y="9556255"/>
            <a:ext cx="4672543" cy="106103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32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Mechanics and Materials</a:t>
            </a: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921311" y="9556255"/>
            <a:ext cx="4672543" cy="106103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54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Waves</a:t>
            </a:r>
            <a:endParaRPr lang="en-GB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553799" y="9940413"/>
            <a:ext cx="4710595" cy="1589603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44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Uncertainty and Measurements</a:t>
            </a:r>
            <a:endParaRPr lang="en-GB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r="7303" b="4697"/>
          <a:stretch/>
        </p:blipFill>
        <p:spPr>
          <a:xfrm>
            <a:off x="-4666708" y="-6765201"/>
            <a:ext cx="4696205" cy="47004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r="5067" b="2367"/>
          <a:stretch/>
        </p:blipFill>
        <p:spPr>
          <a:xfrm>
            <a:off x="-2056749" y="-862937"/>
            <a:ext cx="4696205" cy="4710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1507" r="5321" b="2141"/>
          <a:stretch/>
        </p:blipFill>
        <p:spPr>
          <a:xfrm>
            <a:off x="-1882736" y="-356600"/>
            <a:ext cx="4696205" cy="47199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r="3597"/>
          <a:stretch/>
        </p:blipFill>
        <p:spPr>
          <a:xfrm>
            <a:off x="-66880" y="-1296314"/>
            <a:ext cx="4688912" cy="47103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/>
          <a:srcRect r="6266" b="6539"/>
          <a:stretch/>
        </p:blipFill>
        <p:spPr>
          <a:xfrm>
            <a:off x="2630099" y="-5792001"/>
            <a:ext cx="4685907" cy="47199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/>
          <a:srcRect r="7609" b="5033"/>
          <a:stretch/>
        </p:blipFill>
        <p:spPr>
          <a:xfrm>
            <a:off x="2612987" y="-5792001"/>
            <a:ext cx="4703019" cy="47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2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43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UI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Umut Ekinci</dc:creator>
  <cp:lastModifiedBy>Umut Ekinci</cp:lastModifiedBy>
  <cp:revision>4</cp:revision>
  <dcterms:created xsi:type="dcterms:W3CDTF">2015-12-26T20:33:01Z</dcterms:created>
  <dcterms:modified xsi:type="dcterms:W3CDTF">2015-12-26T21:36:12Z</dcterms:modified>
</cp:coreProperties>
</file>